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5" r:id="rId3"/>
    <p:sldId id="318" r:id="rId4"/>
    <p:sldId id="295" r:id="rId5"/>
    <p:sldId id="326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E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062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21255" y="2717245"/>
            <a:ext cx="7810500" cy="44715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お支払いは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現金のみです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53B51C4-6D41-1D5A-1C85-FB5B1BB191EC}"/>
              </a:ext>
            </a:extLst>
          </p:cNvPr>
          <p:cNvSpPr txBox="1"/>
          <p:nvPr/>
        </p:nvSpPr>
        <p:spPr>
          <a:xfrm>
            <a:off x="449179" y="585124"/>
            <a:ext cx="5917830" cy="19554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C4ED390-36C3-74A8-766A-D95CFD736D3C}"/>
              </a:ext>
            </a:extLst>
          </p:cNvPr>
          <p:cNvSpPr txBox="1"/>
          <p:nvPr/>
        </p:nvSpPr>
        <p:spPr>
          <a:xfrm>
            <a:off x="433732" y="2927775"/>
            <a:ext cx="5948724" cy="16380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Cash Only</a:t>
            </a:r>
          </a:p>
        </p:txBody>
      </p: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446509E-4E93-EC59-37F6-0207E19F1120}"/>
              </a:ext>
            </a:extLst>
          </p:cNvPr>
          <p:cNvGrpSpPr/>
          <p:nvPr/>
        </p:nvGrpSpPr>
        <p:grpSpPr>
          <a:xfrm>
            <a:off x="1179244" y="4992153"/>
            <a:ext cx="4499512" cy="4499512"/>
            <a:chOff x="1179244" y="4992153"/>
            <a:chExt cx="4499512" cy="4499512"/>
          </a:xfrm>
        </p:grpSpPr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B4BF1417-596B-B0B4-412A-18AA7442B80F}"/>
                </a:ext>
              </a:extLst>
            </p:cNvPr>
            <p:cNvSpPr/>
            <p:nvPr/>
          </p:nvSpPr>
          <p:spPr>
            <a:xfrm>
              <a:off x="1179244" y="4992153"/>
              <a:ext cx="4499512" cy="4499512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D1A1B9D0-EE64-586C-2A12-7A10F5598437}"/>
                </a:ext>
              </a:extLst>
            </p:cNvPr>
            <p:cNvGrpSpPr/>
            <p:nvPr/>
          </p:nvGrpSpPr>
          <p:grpSpPr>
            <a:xfrm>
              <a:off x="1386938" y="5286921"/>
              <a:ext cx="4042312" cy="3989312"/>
              <a:chOff x="1660918" y="4119086"/>
              <a:chExt cx="2366522" cy="2335494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1916973C-231F-5CDD-AA40-1D8024432B00}"/>
                  </a:ext>
                </a:extLst>
              </p:cNvPr>
              <p:cNvGrpSpPr/>
              <p:nvPr/>
            </p:nvGrpSpPr>
            <p:grpSpPr>
              <a:xfrm>
                <a:off x="1721349" y="4119086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153" name="正方形/長方形 152">
                  <a:extLst>
                    <a:ext uri="{FF2B5EF4-FFF2-40B4-BE49-F238E27FC236}">
                      <a16:creationId xmlns:a16="http://schemas.microsoft.com/office/drawing/2014/main" id="{303C6206-F8EF-BBA7-8C72-32A0549B6AF9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EBAC42E3-B6A8-B62D-BA00-6270BB301FD6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円/楕円 263">
                  <a:extLst>
                    <a:ext uri="{FF2B5EF4-FFF2-40B4-BE49-F238E27FC236}">
                      <a16:creationId xmlns:a16="http://schemas.microsoft.com/office/drawing/2014/main" id="{B7C09755-A604-AEA3-8421-5C0CA836259C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19349744-221E-973B-1A4B-A09FA328DDEC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0248B268-13D3-0A5D-D42F-D3D0F5D6AD91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5B8AF717-4416-B1AF-EA09-6F0F842B2E46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7F68AA21-7BA1-E050-C94B-72A4B7EA2F0D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4E674D8A-BCE8-DF43-FE57-2541ECA96CF0}"/>
                  </a:ext>
                </a:extLst>
              </p:cNvPr>
              <p:cNvGrpSpPr/>
              <p:nvPr/>
            </p:nvGrpSpPr>
            <p:grpSpPr>
              <a:xfrm>
                <a:off x="1981032" y="4442950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146" name="正方形/長方形 145">
                  <a:extLst>
                    <a:ext uri="{FF2B5EF4-FFF2-40B4-BE49-F238E27FC236}">
                      <a16:creationId xmlns:a16="http://schemas.microsoft.com/office/drawing/2014/main" id="{5060DFCB-F0EF-565D-75A6-A918DADECE22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正方形/長方形 146">
                  <a:extLst>
                    <a:ext uri="{FF2B5EF4-FFF2-40B4-BE49-F238E27FC236}">
                      <a16:creationId xmlns:a16="http://schemas.microsoft.com/office/drawing/2014/main" id="{ED94ECB1-86AD-06C1-5335-5502B6303C65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円/楕円 263">
                  <a:extLst>
                    <a:ext uri="{FF2B5EF4-FFF2-40B4-BE49-F238E27FC236}">
                      <a16:creationId xmlns:a16="http://schemas.microsoft.com/office/drawing/2014/main" id="{DD423911-8111-CF16-817C-A233D200E776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2ED82076-6020-F787-ED58-97C8377A5CD4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B09F0318-8D63-5F96-58B8-565FB05CD7C7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4C5583F1-46E4-644F-A1F3-A60D0C16706D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FB5CDE51-D191-9351-1079-BD1094D1A15F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FBCAC2AA-BEF1-CD60-63FF-83D816347DD2}"/>
                  </a:ext>
                </a:extLst>
              </p:cNvPr>
              <p:cNvGrpSpPr/>
              <p:nvPr/>
            </p:nvGrpSpPr>
            <p:grpSpPr>
              <a:xfrm>
                <a:off x="1660918" y="5357664"/>
                <a:ext cx="776558" cy="776558"/>
                <a:chOff x="1793887" y="2753925"/>
                <a:chExt cx="1072655" cy="1072655"/>
              </a:xfrm>
            </p:grpSpPr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280BBC70-FF3B-3896-6A7E-C23E260ED7C6}"/>
                    </a:ext>
                  </a:extLst>
                </p:cNvPr>
                <p:cNvSpPr/>
                <p:nvPr/>
              </p:nvSpPr>
              <p:spPr bwMode="auto">
                <a:xfrm>
                  <a:off x="1793887" y="2753925"/>
                  <a:ext cx="1072655" cy="1072655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828B0FE0-D185-AC9A-F276-8F189DCC2B84}"/>
                    </a:ext>
                  </a:extLst>
                </p:cNvPr>
                <p:cNvSpPr/>
                <p:nvPr/>
              </p:nvSpPr>
              <p:spPr bwMode="auto">
                <a:xfrm>
                  <a:off x="1859513" y="2819552"/>
                  <a:ext cx="941404" cy="941402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E2F2F3CD-7219-42DC-0428-6BB236875193}"/>
                    </a:ext>
                  </a:extLst>
                </p:cNvPr>
                <p:cNvSpPr/>
                <p:nvPr/>
              </p:nvSpPr>
              <p:spPr bwMode="auto">
                <a:xfrm>
                  <a:off x="1981090" y="3068960"/>
                  <a:ext cx="691856" cy="429992"/>
                </a:xfrm>
                <a:custGeom>
                  <a:avLst/>
                  <a:gdLst>
                    <a:gd name="connsiteX0" fmla="*/ 283921 w 336795"/>
                    <a:gd name="connsiteY0" fmla="*/ 37259 h 209320"/>
                    <a:gd name="connsiteX1" fmla="*/ 270049 w 336795"/>
                    <a:gd name="connsiteY1" fmla="*/ 51131 h 209320"/>
                    <a:gd name="connsiteX2" fmla="*/ 270049 w 336795"/>
                    <a:gd name="connsiteY2" fmla="*/ 158189 h 209320"/>
                    <a:gd name="connsiteX3" fmla="*/ 283921 w 336795"/>
                    <a:gd name="connsiteY3" fmla="*/ 172061 h 209320"/>
                    <a:gd name="connsiteX4" fmla="*/ 297793 w 336795"/>
                    <a:gd name="connsiteY4" fmla="*/ 158189 h 209320"/>
                    <a:gd name="connsiteX5" fmla="*/ 297793 w 336795"/>
                    <a:gd name="connsiteY5" fmla="*/ 51131 h 209320"/>
                    <a:gd name="connsiteX6" fmla="*/ 283921 w 336795"/>
                    <a:gd name="connsiteY6" fmla="*/ 37259 h 209320"/>
                    <a:gd name="connsiteX7" fmla="*/ 169050 w 336795"/>
                    <a:gd name="connsiteY7" fmla="*/ 37259 h 209320"/>
                    <a:gd name="connsiteX8" fmla="*/ 155178 w 336795"/>
                    <a:gd name="connsiteY8" fmla="*/ 51131 h 209320"/>
                    <a:gd name="connsiteX9" fmla="*/ 155178 w 336795"/>
                    <a:gd name="connsiteY9" fmla="*/ 158189 h 209320"/>
                    <a:gd name="connsiteX10" fmla="*/ 169050 w 336795"/>
                    <a:gd name="connsiteY10" fmla="*/ 172061 h 209320"/>
                    <a:gd name="connsiteX11" fmla="*/ 182922 w 336795"/>
                    <a:gd name="connsiteY11" fmla="*/ 158189 h 209320"/>
                    <a:gd name="connsiteX12" fmla="*/ 182922 w 336795"/>
                    <a:gd name="connsiteY12" fmla="*/ 51131 h 209320"/>
                    <a:gd name="connsiteX13" fmla="*/ 169050 w 336795"/>
                    <a:gd name="connsiteY13" fmla="*/ 37259 h 209320"/>
                    <a:gd name="connsiteX14" fmla="*/ 283921 w 336795"/>
                    <a:gd name="connsiteY14" fmla="*/ 0 h 209320"/>
                    <a:gd name="connsiteX15" fmla="*/ 336795 w 336795"/>
                    <a:gd name="connsiteY15" fmla="*/ 52874 h 209320"/>
                    <a:gd name="connsiteX16" fmla="*/ 336795 w 336795"/>
                    <a:gd name="connsiteY16" fmla="*/ 156446 h 209320"/>
                    <a:gd name="connsiteX17" fmla="*/ 283921 w 336795"/>
                    <a:gd name="connsiteY17" fmla="*/ 209320 h 209320"/>
                    <a:gd name="connsiteX18" fmla="*/ 231047 w 336795"/>
                    <a:gd name="connsiteY18" fmla="*/ 156446 h 209320"/>
                    <a:gd name="connsiteX19" fmla="*/ 231047 w 336795"/>
                    <a:gd name="connsiteY19" fmla="*/ 52874 h 209320"/>
                    <a:gd name="connsiteX20" fmla="*/ 283921 w 336795"/>
                    <a:gd name="connsiteY20" fmla="*/ 0 h 209320"/>
                    <a:gd name="connsiteX21" fmla="*/ 169050 w 336795"/>
                    <a:gd name="connsiteY21" fmla="*/ 0 h 209320"/>
                    <a:gd name="connsiteX22" fmla="*/ 221924 w 336795"/>
                    <a:gd name="connsiteY22" fmla="*/ 52874 h 209320"/>
                    <a:gd name="connsiteX23" fmla="*/ 221924 w 336795"/>
                    <a:gd name="connsiteY23" fmla="*/ 156446 h 209320"/>
                    <a:gd name="connsiteX24" fmla="*/ 169050 w 336795"/>
                    <a:gd name="connsiteY24" fmla="*/ 209320 h 209320"/>
                    <a:gd name="connsiteX25" fmla="*/ 116176 w 336795"/>
                    <a:gd name="connsiteY25" fmla="*/ 156446 h 209320"/>
                    <a:gd name="connsiteX26" fmla="*/ 116176 w 336795"/>
                    <a:gd name="connsiteY26" fmla="*/ 52874 h 209320"/>
                    <a:gd name="connsiteX27" fmla="*/ 169050 w 336795"/>
                    <a:gd name="connsiteY27" fmla="*/ 0 h 209320"/>
                    <a:gd name="connsiteX28" fmla="*/ 0 w 336795"/>
                    <a:gd name="connsiteY28" fmla="*/ 0 h 209320"/>
                    <a:gd name="connsiteX29" fmla="*/ 105748 w 336795"/>
                    <a:gd name="connsiteY29" fmla="*/ 0 h 209320"/>
                    <a:gd name="connsiteX30" fmla="*/ 105748 w 336795"/>
                    <a:gd name="connsiteY30" fmla="*/ 37259 h 209320"/>
                    <a:gd name="connsiteX31" fmla="*/ 39002 w 336795"/>
                    <a:gd name="connsiteY31" fmla="*/ 37259 h 209320"/>
                    <a:gd name="connsiteX32" fmla="*/ 39002 w 336795"/>
                    <a:gd name="connsiteY32" fmla="*/ 51851 h 209320"/>
                    <a:gd name="connsiteX33" fmla="*/ 52874 w 336795"/>
                    <a:gd name="connsiteY33" fmla="*/ 49050 h 209320"/>
                    <a:gd name="connsiteX34" fmla="*/ 105748 w 336795"/>
                    <a:gd name="connsiteY34" fmla="*/ 101924 h 209320"/>
                    <a:gd name="connsiteX35" fmla="*/ 105748 w 336795"/>
                    <a:gd name="connsiteY35" fmla="*/ 156446 h 209320"/>
                    <a:gd name="connsiteX36" fmla="*/ 52874 w 336795"/>
                    <a:gd name="connsiteY36" fmla="*/ 209320 h 209320"/>
                    <a:gd name="connsiteX37" fmla="*/ 0 w 336795"/>
                    <a:gd name="connsiteY37" fmla="*/ 156446 h 209320"/>
                    <a:gd name="connsiteX38" fmla="*/ 0 w 336795"/>
                    <a:gd name="connsiteY38" fmla="*/ 145639 h 209320"/>
                    <a:gd name="connsiteX39" fmla="*/ 39002 w 336795"/>
                    <a:gd name="connsiteY39" fmla="*/ 145639 h 209320"/>
                    <a:gd name="connsiteX40" fmla="*/ 39002 w 336795"/>
                    <a:gd name="connsiteY40" fmla="*/ 154283 h 209320"/>
                    <a:gd name="connsiteX41" fmla="*/ 52874 w 336795"/>
                    <a:gd name="connsiteY41" fmla="*/ 168155 h 209320"/>
                    <a:gd name="connsiteX42" fmla="*/ 66746 w 336795"/>
                    <a:gd name="connsiteY42" fmla="*/ 154283 h 209320"/>
                    <a:gd name="connsiteX43" fmla="*/ 66746 w 336795"/>
                    <a:gd name="connsiteY43" fmla="*/ 104088 h 209320"/>
                    <a:gd name="connsiteX44" fmla="*/ 52874 w 336795"/>
                    <a:gd name="connsiteY44" fmla="*/ 90216 h 209320"/>
                    <a:gd name="connsiteX45" fmla="*/ 39002 w 336795"/>
                    <a:gd name="connsiteY45" fmla="*/ 104088 h 209320"/>
                    <a:gd name="connsiteX46" fmla="*/ 39002 w 336795"/>
                    <a:gd name="connsiteY46" fmla="*/ 112731 h 209320"/>
                    <a:gd name="connsiteX47" fmla="*/ 0 w 336795"/>
                    <a:gd name="connsiteY47" fmla="*/ 112731 h 209320"/>
                    <a:gd name="connsiteX48" fmla="*/ 0 w 336795"/>
                    <a:gd name="connsiteY48" fmla="*/ 101924 h 209320"/>
                    <a:gd name="connsiteX49" fmla="*/ 0 w 336795"/>
                    <a:gd name="connsiteY49" fmla="*/ 37259 h 209320"/>
                    <a:gd name="connsiteX50" fmla="*/ 0 w 336795"/>
                    <a:gd name="connsiteY50" fmla="*/ 11791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36795" h="209320">
                      <a:moveTo>
                        <a:pt x="283921" y="37259"/>
                      </a:moveTo>
                      <a:cubicBezTo>
                        <a:pt x="276260" y="37259"/>
                        <a:pt x="270049" y="43470"/>
                        <a:pt x="270049" y="51131"/>
                      </a:cubicBezTo>
                      <a:lnTo>
                        <a:pt x="270049" y="158189"/>
                      </a:lnTo>
                      <a:cubicBezTo>
                        <a:pt x="270049" y="165851"/>
                        <a:pt x="276260" y="172061"/>
                        <a:pt x="283921" y="172061"/>
                      </a:cubicBezTo>
                      <a:cubicBezTo>
                        <a:pt x="291582" y="172061"/>
                        <a:pt x="297793" y="165851"/>
                        <a:pt x="297793" y="158189"/>
                      </a:cubicBezTo>
                      <a:lnTo>
                        <a:pt x="297793" y="51131"/>
                      </a:lnTo>
                      <a:cubicBezTo>
                        <a:pt x="297793" y="43470"/>
                        <a:pt x="291582" y="37259"/>
                        <a:pt x="283921" y="37259"/>
                      </a:cubicBezTo>
                      <a:close/>
                      <a:moveTo>
                        <a:pt x="169050" y="37259"/>
                      </a:moveTo>
                      <a:cubicBezTo>
                        <a:pt x="161389" y="37259"/>
                        <a:pt x="155178" y="43470"/>
                        <a:pt x="155178" y="51131"/>
                      </a:cubicBezTo>
                      <a:lnTo>
                        <a:pt x="155178" y="158189"/>
                      </a:lnTo>
                      <a:cubicBezTo>
                        <a:pt x="155178" y="165851"/>
                        <a:pt x="161389" y="172061"/>
                        <a:pt x="169050" y="172061"/>
                      </a:cubicBezTo>
                      <a:cubicBezTo>
                        <a:pt x="176711" y="172061"/>
                        <a:pt x="182922" y="165851"/>
                        <a:pt x="182922" y="158189"/>
                      </a:cubicBezTo>
                      <a:lnTo>
                        <a:pt x="182922" y="51131"/>
                      </a:lnTo>
                      <a:cubicBezTo>
                        <a:pt x="182922" y="43470"/>
                        <a:pt x="176711" y="37259"/>
                        <a:pt x="169050" y="37259"/>
                      </a:cubicBezTo>
                      <a:close/>
                      <a:moveTo>
                        <a:pt x="283921" y="0"/>
                      </a:moveTo>
                      <a:cubicBezTo>
                        <a:pt x="313123" y="0"/>
                        <a:pt x="336795" y="23673"/>
                        <a:pt x="336795" y="52874"/>
                      </a:cubicBezTo>
                      <a:lnTo>
                        <a:pt x="336795" y="156446"/>
                      </a:lnTo>
                      <a:cubicBezTo>
                        <a:pt x="336795" y="185648"/>
                        <a:pt x="313123" y="209320"/>
                        <a:pt x="283921" y="209320"/>
                      </a:cubicBezTo>
                      <a:cubicBezTo>
                        <a:pt x="254720" y="209320"/>
                        <a:pt x="231047" y="185648"/>
                        <a:pt x="231047" y="156446"/>
                      </a:cubicBezTo>
                      <a:lnTo>
                        <a:pt x="231047" y="52874"/>
                      </a:lnTo>
                      <a:cubicBezTo>
                        <a:pt x="231047" y="23673"/>
                        <a:pt x="254720" y="0"/>
                        <a:pt x="283921" y="0"/>
                      </a:cubicBezTo>
                      <a:close/>
                      <a:moveTo>
                        <a:pt x="169050" y="0"/>
                      </a:moveTo>
                      <a:cubicBezTo>
                        <a:pt x="198252" y="0"/>
                        <a:pt x="221924" y="23673"/>
                        <a:pt x="221924" y="52874"/>
                      </a:cubicBezTo>
                      <a:lnTo>
                        <a:pt x="221924" y="156446"/>
                      </a:lnTo>
                      <a:cubicBezTo>
                        <a:pt x="221924" y="185648"/>
                        <a:pt x="198252" y="209320"/>
                        <a:pt x="169050" y="209320"/>
                      </a:cubicBezTo>
                      <a:cubicBezTo>
                        <a:pt x="139849" y="209320"/>
                        <a:pt x="116176" y="185648"/>
                        <a:pt x="116176" y="156446"/>
                      </a:cubicBezTo>
                      <a:lnTo>
                        <a:pt x="116176" y="52874"/>
                      </a:lnTo>
                      <a:cubicBezTo>
                        <a:pt x="116176" y="23673"/>
                        <a:pt x="139849" y="0"/>
                        <a:pt x="169050" y="0"/>
                      </a:cubicBezTo>
                      <a:close/>
                      <a:moveTo>
                        <a:pt x="0" y="0"/>
                      </a:moveTo>
                      <a:lnTo>
                        <a:pt x="105748" y="0"/>
                      </a:lnTo>
                      <a:lnTo>
                        <a:pt x="105748" y="37259"/>
                      </a:lnTo>
                      <a:lnTo>
                        <a:pt x="39002" y="37259"/>
                      </a:lnTo>
                      <a:lnTo>
                        <a:pt x="39002" y="51851"/>
                      </a:lnTo>
                      <a:lnTo>
                        <a:pt x="52874" y="49050"/>
                      </a:lnTo>
                      <a:cubicBezTo>
                        <a:pt x="82076" y="49050"/>
                        <a:pt x="105748" y="72723"/>
                        <a:pt x="105748" y="101924"/>
                      </a:cubicBezTo>
                      <a:lnTo>
                        <a:pt x="105748" y="156446"/>
                      </a:lnTo>
                      <a:cubicBezTo>
                        <a:pt x="105748" y="185648"/>
                        <a:pt x="82076" y="209320"/>
                        <a:pt x="52874" y="209320"/>
                      </a:cubicBezTo>
                      <a:cubicBezTo>
                        <a:pt x="23673" y="209320"/>
                        <a:pt x="0" y="185648"/>
                        <a:pt x="0" y="156446"/>
                      </a:cubicBezTo>
                      <a:lnTo>
                        <a:pt x="0" y="145639"/>
                      </a:lnTo>
                      <a:lnTo>
                        <a:pt x="39002" y="145639"/>
                      </a:lnTo>
                      <a:lnTo>
                        <a:pt x="39002" y="154283"/>
                      </a:lnTo>
                      <a:cubicBezTo>
                        <a:pt x="39002" y="161944"/>
                        <a:pt x="45213" y="168155"/>
                        <a:pt x="52874" y="168155"/>
                      </a:cubicBezTo>
                      <a:cubicBezTo>
                        <a:pt x="60535" y="168155"/>
                        <a:pt x="66746" y="161944"/>
                        <a:pt x="66746" y="154283"/>
                      </a:cubicBezTo>
                      <a:lnTo>
                        <a:pt x="66746" y="104088"/>
                      </a:lnTo>
                      <a:cubicBezTo>
                        <a:pt x="66746" y="96427"/>
                        <a:pt x="60535" y="90216"/>
                        <a:pt x="52874" y="90216"/>
                      </a:cubicBezTo>
                      <a:cubicBezTo>
                        <a:pt x="45213" y="90216"/>
                        <a:pt x="39002" y="96427"/>
                        <a:pt x="39002" y="104088"/>
                      </a:cubicBezTo>
                      <a:lnTo>
                        <a:pt x="39002" y="112731"/>
                      </a:lnTo>
                      <a:lnTo>
                        <a:pt x="0" y="112731"/>
                      </a:lnTo>
                      <a:lnTo>
                        <a:pt x="0" y="101924"/>
                      </a:lnTo>
                      <a:lnTo>
                        <a:pt x="0" y="37259"/>
                      </a:lnTo>
                      <a:lnTo>
                        <a:pt x="0" y="1179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4ABC4E58-80BD-D1DA-FE4D-7BD0AE2FF4DC}"/>
                  </a:ext>
                </a:extLst>
              </p:cNvPr>
              <p:cNvGrpSpPr/>
              <p:nvPr/>
            </p:nvGrpSpPr>
            <p:grpSpPr>
              <a:xfrm>
                <a:off x="2140091" y="5921272"/>
                <a:ext cx="499751" cy="499751"/>
                <a:chOff x="2993957" y="3136278"/>
                <a:chExt cx="690302" cy="690302"/>
              </a:xfrm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708BAFB7-6154-0B45-C4D0-F672CBF5C9AD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49E8E929-BE25-BAC5-1230-9B762BF7E639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529CEEFA-3355-682A-D4B4-64D4ACF33724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B26B6D1F-A583-6548-0ACA-2EA47A339CF8}"/>
                  </a:ext>
                </a:extLst>
              </p:cNvPr>
              <p:cNvGrpSpPr/>
              <p:nvPr/>
            </p:nvGrpSpPr>
            <p:grpSpPr>
              <a:xfrm>
                <a:off x="3217799" y="5560276"/>
                <a:ext cx="548486" cy="548486"/>
                <a:chOff x="3822632" y="3068960"/>
                <a:chExt cx="757620" cy="757620"/>
              </a:xfrm>
            </p:grpSpPr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44A06123-4889-5298-B7AF-41751DC670EF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292719B0-B12E-F1EC-0A2E-9D40E71AA52B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A7235774-436C-2C58-2526-6890C6FA921D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950C3FF4-8990-65E5-AA32-20EBB22BCB72}"/>
                  </a:ext>
                </a:extLst>
              </p:cNvPr>
              <p:cNvGrpSpPr/>
              <p:nvPr/>
            </p:nvGrpSpPr>
            <p:grpSpPr>
              <a:xfrm>
                <a:off x="3475263" y="5906094"/>
                <a:ext cx="548486" cy="548486"/>
                <a:chOff x="3822632" y="3068960"/>
                <a:chExt cx="757620" cy="757620"/>
              </a:xfrm>
            </p:grpSpPr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1A4451A4-16B5-9096-F919-E70A9CCAB304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AF881518-CC58-DFF3-A762-60C89B7B8208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D46FDD5-AF1E-9A14-2B40-74904039CE78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43EA6EB9-61F1-CEEE-AD03-40E63B9C13D1}"/>
                  </a:ext>
                </a:extLst>
              </p:cNvPr>
              <p:cNvGrpSpPr/>
              <p:nvPr/>
            </p:nvGrpSpPr>
            <p:grpSpPr>
              <a:xfrm>
                <a:off x="2630808" y="5536464"/>
                <a:ext cx="499751" cy="499751"/>
                <a:chOff x="2993957" y="3136278"/>
                <a:chExt cx="690302" cy="690302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55918158-CDA5-3541-8F17-25D36B67ACAA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380B033D-2F8C-833F-D3B5-A3D6256461A7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9EE60D7A-26F4-484F-B9CB-2E7FB6788B21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0"/>
            <a:ext cx="6657770" cy="47551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452500" y="587515"/>
            <a:ext cx="6081846" cy="340308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現金のみです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E25D3-A67F-D67A-84B7-F977FE353A91}"/>
              </a:ext>
            </a:extLst>
          </p:cNvPr>
          <p:cNvSpPr txBox="1"/>
          <p:nvPr/>
        </p:nvSpPr>
        <p:spPr>
          <a:xfrm>
            <a:off x="565518" y="7575739"/>
            <a:ext cx="5597774" cy="20463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Payment is cash only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FD673B-46F4-318D-95B8-BBA97647F376}"/>
              </a:ext>
            </a:extLst>
          </p:cNvPr>
          <p:cNvGrpSpPr/>
          <p:nvPr/>
        </p:nvGrpSpPr>
        <p:grpSpPr>
          <a:xfrm>
            <a:off x="1893369" y="4322930"/>
            <a:ext cx="2942072" cy="2942072"/>
            <a:chOff x="1179244" y="4992153"/>
            <a:chExt cx="4499512" cy="4499512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BE196C77-9253-2346-D81B-2A4EDBBAF853}"/>
                </a:ext>
              </a:extLst>
            </p:cNvPr>
            <p:cNvSpPr/>
            <p:nvPr/>
          </p:nvSpPr>
          <p:spPr>
            <a:xfrm>
              <a:off x="1179244" y="4992153"/>
              <a:ext cx="4499512" cy="4499512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16CCA8-C8CF-F156-CB6E-60863B47A8DD}"/>
                </a:ext>
              </a:extLst>
            </p:cNvPr>
            <p:cNvGrpSpPr/>
            <p:nvPr/>
          </p:nvGrpSpPr>
          <p:grpSpPr>
            <a:xfrm>
              <a:off x="1386938" y="5286921"/>
              <a:ext cx="4042312" cy="3989312"/>
              <a:chOff x="1660918" y="4119086"/>
              <a:chExt cx="2366522" cy="2335494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D455B476-C5D5-190C-8CBB-415B38028BA1}"/>
                  </a:ext>
                </a:extLst>
              </p:cNvPr>
              <p:cNvGrpSpPr/>
              <p:nvPr/>
            </p:nvGrpSpPr>
            <p:grpSpPr>
              <a:xfrm>
                <a:off x="1721349" y="4119086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50C89F2C-4845-8B3A-3DA2-6AF85D32A25F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0F942181-5FF9-9B5E-9D36-9EB8E443F8BD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263">
                  <a:extLst>
                    <a:ext uri="{FF2B5EF4-FFF2-40B4-BE49-F238E27FC236}">
                      <a16:creationId xmlns:a16="http://schemas.microsoft.com/office/drawing/2014/main" id="{9C16679D-76BC-C5A8-B58E-05997046B400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18A8646-C557-0F6D-B550-7E44F0D4987B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41F315C6-B2B5-A56C-47CA-BF6A3845CA2D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375D9DD-F183-2EC1-344C-A5F55363F382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D64401C1-6B82-42B0-D492-E0585925129B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D71FCA1D-2CAA-3D7F-A28B-AC12BEAA5ADD}"/>
                  </a:ext>
                </a:extLst>
              </p:cNvPr>
              <p:cNvGrpSpPr/>
              <p:nvPr/>
            </p:nvGrpSpPr>
            <p:grpSpPr>
              <a:xfrm>
                <a:off x="1981032" y="4442950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2E82849F-E97E-CD60-881A-E1A95EB4B94E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5EBE6043-45B5-34DD-32AA-CDD8D0EBAEDE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263">
                  <a:extLst>
                    <a:ext uri="{FF2B5EF4-FFF2-40B4-BE49-F238E27FC236}">
                      <a16:creationId xmlns:a16="http://schemas.microsoft.com/office/drawing/2014/main" id="{CB5BF254-D40E-02A5-4E3D-8C694638625B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8DDB05A-AA95-A773-B520-42EEFE8D65CD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B8FE75C-705D-9AFB-B3ED-8D797A20612F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935B0370-7C7D-F7C3-4826-E17CDA817B5F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3F863D6-026B-7D55-343A-D85643D5FEB3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C6603A4-F759-BCB0-C7FB-C64F1A2CF239}"/>
                  </a:ext>
                </a:extLst>
              </p:cNvPr>
              <p:cNvGrpSpPr/>
              <p:nvPr/>
            </p:nvGrpSpPr>
            <p:grpSpPr>
              <a:xfrm>
                <a:off x="1660918" y="5357664"/>
                <a:ext cx="776558" cy="776558"/>
                <a:chOff x="1793887" y="2753925"/>
                <a:chExt cx="1072655" cy="1072655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BD69099-057C-F4F3-ADA1-2D67EDE16AD5}"/>
                    </a:ext>
                  </a:extLst>
                </p:cNvPr>
                <p:cNvSpPr/>
                <p:nvPr/>
              </p:nvSpPr>
              <p:spPr bwMode="auto">
                <a:xfrm>
                  <a:off x="1793887" y="2753925"/>
                  <a:ext cx="1072655" cy="1072655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89F4BC07-E8FF-DA92-078B-9D8A09E28928}"/>
                    </a:ext>
                  </a:extLst>
                </p:cNvPr>
                <p:cNvSpPr/>
                <p:nvPr/>
              </p:nvSpPr>
              <p:spPr bwMode="auto">
                <a:xfrm>
                  <a:off x="1859513" y="2819552"/>
                  <a:ext cx="941404" cy="941402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D7F3CF82-E99A-77E9-EE39-A5AAC8A32296}"/>
                    </a:ext>
                  </a:extLst>
                </p:cNvPr>
                <p:cNvSpPr/>
                <p:nvPr/>
              </p:nvSpPr>
              <p:spPr bwMode="auto">
                <a:xfrm>
                  <a:off x="1981090" y="3068960"/>
                  <a:ext cx="691856" cy="429992"/>
                </a:xfrm>
                <a:custGeom>
                  <a:avLst/>
                  <a:gdLst>
                    <a:gd name="connsiteX0" fmla="*/ 283921 w 336795"/>
                    <a:gd name="connsiteY0" fmla="*/ 37259 h 209320"/>
                    <a:gd name="connsiteX1" fmla="*/ 270049 w 336795"/>
                    <a:gd name="connsiteY1" fmla="*/ 51131 h 209320"/>
                    <a:gd name="connsiteX2" fmla="*/ 270049 w 336795"/>
                    <a:gd name="connsiteY2" fmla="*/ 158189 h 209320"/>
                    <a:gd name="connsiteX3" fmla="*/ 283921 w 336795"/>
                    <a:gd name="connsiteY3" fmla="*/ 172061 h 209320"/>
                    <a:gd name="connsiteX4" fmla="*/ 297793 w 336795"/>
                    <a:gd name="connsiteY4" fmla="*/ 158189 h 209320"/>
                    <a:gd name="connsiteX5" fmla="*/ 297793 w 336795"/>
                    <a:gd name="connsiteY5" fmla="*/ 51131 h 209320"/>
                    <a:gd name="connsiteX6" fmla="*/ 283921 w 336795"/>
                    <a:gd name="connsiteY6" fmla="*/ 37259 h 209320"/>
                    <a:gd name="connsiteX7" fmla="*/ 169050 w 336795"/>
                    <a:gd name="connsiteY7" fmla="*/ 37259 h 209320"/>
                    <a:gd name="connsiteX8" fmla="*/ 155178 w 336795"/>
                    <a:gd name="connsiteY8" fmla="*/ 51131 h 209320"/>
                    <a:gd name="connsiteX9" fmla="*/ 155178 w 336795"/>
                    <a:gd name="connsiteY9" fmla="*/ 158189 h 209320"/>
                    <a:gd name="connsiteX10" fmla="*/ 169050 w 336795"/>
                    <a:gd name="connsiteY10" fmla="*/ 172061 h 209320"/>
                    <a:gd name="connsiteX11" fmla="*/ 182922 w 336795"/>
                    <a:gd name="connsiteY11" fmla="*/ 158189 h 209320"/>
                    <a:gd name="connsiteX12" fmla="*/ 182922 w 336795"/>
                    <a:gd name="connsiteY12" fmla="*/ 51131 h 209320"/>
                    <a:gd name="connsiteX13" fmla="*/ 169050 w 336795"/>
                    <a:gd name="connsiteY13" fmla="*/ 37259 h 209320"/>
                    <a:gd name="connsiteX14" fmla="*/ 283921 w 336795"/>
                    <a:gd name="connsiteY14" fmla="*/ 0 h 209320"/>
                    <a:gd name="connsiteX15" fmla="*/ 336795 w 336795"/>
                    <a:gd name="connsiteY15" fmla="*/ 52874 h 209320"/>
                    <a:gd name="connsiteX16" fmla="*/ 336795 w 336795"/>
                    <a:gd name="connsiteY16" fmla="*/ 156446 h 209320"/>
                    <a:gd name="connsiteX17" fmla="*/ 283921 w 336795"/>
                    <a:gd name="connsiteY17" fmla="*/ 209320 h 209320"/>
                    <a:gd name="connsiteX18" fmla="*/ 231047 w 336795"/>
                    <a:gd name="connsiteY18" fmla="*/ 156446 h 209320"/>
                    <a:gd name="connsiteX19" fmla="*/ 231047 w 336795"/>
                    <a:gd name="connsiteY19" fmla="*/ 52874 h 209320"/>
                    <a:gd name="connsiteX20" fmla="*/ 283921 w 336795"/>
                    <a:gd name="connsiteY20" fmla="*/ 0 h 209320"/>
                    <a:gd name="connsiteX21" fmla="*/ 169050 w 336795"/>
                    <a:gd name="connsiteY21" fmla="*/ 0 h 209320"/>
                    <a:gd name="connsiteX22" fmla="*/ 221924 w 336795"/>
                    <a:gd name="connsiteY22" fmla="*/ 52874 h 209320"/>
                    <a:gd name="connsiteX23" fmla="*/ 221924 w 336795"/>
                    <a:gd name="connsiteY23" fmla="*/ 156446 h 209320"/>
                    <a:gd name="connsiteX24" fmla="*/ 169050 w 336795"/>
                    <a:gd name="connsiteY24" fmla="*/ 209320 h 209320"/>
                    <a:gd name="connsiteX25" fmla="*/ 116176 w 336795"/>
                    <a:gd name="connsiteY25" fmla="*/ 156446 h 209320"/>
                    <a:gd name="connsiteX26" fmla="*/ 116176 w 336795"/>
                    <a:gd name="connsiteY26" fmla="*/ 52874 h 209320"/>
                    <a:gd name="connsiteX27" fmla="*/ 169050 w 336795"/>
                    <a:gd name="connsiteY27" fmla="*/ 0 h 209320"/>
                    <a:gd name="connsiteX28" fmla="*/ 0 w 336795"/>
                    <a:gd name="connsiteY28" fmla="*/ 0 h 209320"/>
                    <a:gd name="connsiteX29" fmla="*/ 105748 w 336795"/>
                    <a:gd name="connsiteY29" fmla="*/ 0 h 209320"/>
                    <a:gd name="connsiteX30" fmla="*/ 105748 w 336795"/>
                    <a:gd name="connsiteY30" fmla="*/ 37259 h 209320"/>
                    <a:gd name="connsiteX31" fmla="*/ 39002 w 336795"/>
                    <a:gd name="connsiteY31" fmla="*/ 37259 h 209320"/>
                    <a:gd name="connsiteX32" fmla="*/ 39002 w 336795"/>
                    <a:gd name="connsiteY32" fmla="*/ 51851 h 209320"/>
                    <a:gd name="connsiteX33" fmla="*/ 52874 w 336795"/>
                    <a:gd name="connsiteY33" fmla="*/ 49050 h 209320"/>
                    <a:gd name="connsiteX34" fmla="*/ 105748 w 336795"/>
                    <a:gd name="connsiteY34" fmla="*/ 101924 h 209320"/>
                    <a:gd name="connsiteX35" fmla="*/ 105748 w 336795"/>
                    <a:gd name="connsiteY35" fmla="*/ 156446 h 209320"/>
                    <a:gd name="connsiteX36" fmla="*/ 52874 w 336795"/>
                    <a:gd name="connsiteY36" fmla="*/ 209320 h 209320"/>
                    <a:gd name="connsiteX37" fmla="*/ 0 w 336795"/>
                    <a:gd name="connsiteY37" fmla="*/ 156446 h 209320"/>
                    <a:gd name="connsiteX38" fmla="*/ 0 w 336795"/>
                    <a:gd name="connsiteY38" fmla="*/ 145639 h 209320"/>
                    <a:gd name="connsiteX39" fmla="*/ 39002 w 336795"/>
                    <a:gd name="connsiteY39" fmla="*/ 145639 h 209320"/>
                    <a:gd name="connsiteX40" fmla="*/ 39002 w 336795"/>
                    <a:gd name="connsiteY40" fmla="*/ 154283 h 209320"/>
                    <a:gd name="connsiteX41" fmla="*/ 52874 w 336795"/>
                    <a:gd name="connsiteY41" fmla="*/ 168155 h 209320"/>
                    <a:gd name="connsiteX42" fmla="*/ 66746 w 336795"/>
                    <a:gd name="connsiteY42" fmla="*/ 154283 h 209320"/>
                    <a:gd name="connsiteX43" fmla="*/ 66746 w 336795"/>
                    <a:gd name="connsiteY43" fmla="*/ 104088 h 209320"/>
                    <a:gd name="connsiteX44" fmla="*/ 52874 w 336795"/>
                    <a:gd name="connsiteY44" fmla="*/ 90216 h 209320"/>
                    <a:gd name="connsiteX45" fmla="*/ 39002 w 336795"/>
                    <a:gd name="connsiteY45" fmla="*/ 104088 h 209320"/>
                    <a:gd name="connsiteX46" fmla="*/ 39002 w 336795"/>
                    <a:gd name="connsiteY46" fmla="*/ 112731 h 209320"/>
                    <a:gd name="connsiteX47" fmla="*/ 0 w 336795"/>
                    <a:gd name="connsiteY47" fmla="*/ 112731 h 209320"/>
                    <a:gd name="connsiteX48" fmla="*/ 0 w 336795"/>
                    <a:gd name="connsiteY48" fmla="*/ 101924 h 209320"/>
                    <a:gd name="connsiteX49" fmla="*/ 0 w 336795"/>
                    <a:gd name="connsiteY49" fmla="*/ 37259 h 209320"/>
                    <a:gd name="connsiteX50" fmla="*/ 0 w 336795"/>
                    <a:gd name="connsiteY50" fmla="*/ 11791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36795" h="209320">
                      <a:moveTo>
                        <a:pt x="283921" y="37259"/>
                      </a:moveTo>
                      <a:cubicBezTo>
                        <a:pt x="276260" y="37259"/>
                        <a:pt x="270049" y="43470"/>
                        <a:pt x="270049" y="51131"/>
                      </a:cubicBezTo>
                      <a:lnTo>
                        <a:pt x="270049" y="158189"/>
                      </a:lnTo>
                      <a:cubicBezTo>
                        <a:pt x="270049" y="165851"/>
                        <a:pt x="276260" y="172061"/>
                        <a:pt x="283921" y="172061"/>
                      </a:cubicBezTo>
                      <a:cubicBezTo>
                        <a:pt x="291582" y="172061"/>
                        <a:pt x="297793" y="165851"/>
                        <a:pt x="297793" y="158189"/>
                      </a:cubicBezTo>
                      <a:lnTo>
                        <a:pt x="297793" y="51131"/>
                      </a:lnTo>
                      <a:cubicBezTo>
                        <a:pt x="297793" y="43470"/>
                        <a:pt x="291582" y="37259"/>
                        <a:pt x="283921" y="37259"/>
                      </a:cubicBezTo>
                      <a:close/>
                      <a:moveTo>
                        <a:pt x="169050" y="37259"/>
                      </a:moveTo>
                      <a:cubicBezTo>
                        <a:pt x="161389" y="37259"/>
                        <a:pt x="155178" y="43470"/>
                        <a:pt x="155178" y="51131"/>
                      </a:cubicBezTo>
                      <a:lnTo>
                        <a:pt x="155178" y="158189"/>
                      </a:lnTo>
                      <a:cubicBezTo>
                        <a:pt x="155178" y="165851"/>
                        <a:pt x="161389" y="172061"/>
                        <a:pt x="169050" y="172061"/>
                      </a:cubicBezTo>
                      <a:cubicBezTo>
                        <a:pt x="176711" y="172061"/>
                        <a:pt x="182922" y="165851"/>
                        <a:pt x="182922" y="158189"/>
                      </a:cubicBezTo>
                      <a:lnTo>
                        <a:pt x="182922" y="51131"/>
                      </a:lnTo>
                      <a:cubicBezTo>
                        <a:pt x="182922" y="43470"/>
                        <a:pt x="176711" y="37259"/>
                        <a:pt x="169050" y="37259"/>
                      </a:cubicBezTo>
                      <a:close/>
                      <a:moveTo>
                        <a:pt x="283921" y="0"/>
                      </a:moveTo>
                      <a:cubicBezTo>
                        <a:pt x="313123" y="0"/>
                        <a:pt x="336795" y="23673"/>
                        <a:pt x="336795" y="52874"/>
                      </a:cubicBezTo>
                      <a:lnTo>
                        <a:pt x="336795" y="156446"/>
                      </a:lnTo>
                      <a:cubicBezTo>
                        <a:pt x="336795" y="185648"/>
                        <a:pt x="313123" y="209320"/>
                        <a:pt x="283921" y="209320"/>
                      </a:cubicBezTo>
                      <a:cubicBezTo>
                        <a:pt x="254720" y="209320"/>
                        <a:pt x="231047" y="185648"/>
                        <a:pt x="231047" y="156446"/>
                      </a:cubicBezTo>
                      <a:lnTo>
                        <a:pt x="231047" y="52874"/>
                      </a:lnTo>
                      <a:cubicBezTo>
                        <a:pt x="231047" y="23673"/>
                        <a:pt x="254720" y="0"/>
                        <a:pt x="283921" y="0"/>
                      </a:cubicBezTo>
                      <a:close/>
                      <a:moveTo>
                        <a:pt x="169050" y="0"/>
                      </a:moveTo>
                      <a:cubicBezTo>
                        <a:pt x="198252" y="0"/>
                        <a:pt x="221924" y="23673"/>
                        <a:pt x="221924" y="52874"/>
                      </a:cubicBezTo>
                      <a:lnTo>
                        <a:pt x="221924" y="156446"/>
                      </a:lnTo>
                      <a:cubicBezTo>
                        <a:pt x="221924" y="185648"/>
                        <a:pt x="198252" y="209320"/>
                        <a:pt x="169050" y="209320"/>
                      </a:cubicBezTo>
                      <a:cubicBezTo>
                        <a:pt x="139849" y="209320"/>
                        <a:pt x="116176" y="185648"/>
                        <a:pt x="116176" y="156446"/>
                      </a:cubicBezTo>
                      <a:lnTo>
                        <a:pt x="116176" y="52874"/>
                      </a:lnTo>
                      <a:cubicBezTo>
                        <a:pt x="116176" y="23673"/>
                        <a:pt x="139849" y="0"/>
                        <a:pt x="169050" y="0"/>
                      </a:cubicBezTo>
                      <a:close/>
                      <a:moveTo>
                        <a:pt x="0" y="0"/>
                      </a:moveTo>
                      <a:lnTo>
                        <a:pt x="105748" y="0"/>
                      </a:lnTo>
                      <a:lnTo>
                        <a:pt x="105748" y="37259"/>
                      </a:lnTo>
                      <a:lnTo>
                        <a:pt x="39002" y="37259"/>
                      </a:lnTo>
                      <a:lnTo>
                        <a:pt x="39002" y="51851"/>
                      </a:lnTo>
                      <a:lnTo>
                        <a:pt x="52874" y="49050"/>
                      </a:lnTo>
                      <a:cubicBezTo>
                        <a:pt x="82076" y="49050"/>
                        <a:pt x="105748" y="72723"/>
                        <a:pt x="105748" y="101924"/>
                      </a:cubicBezTo>
                      <a:lnTo>
                        <a:pt x="105748" y="156446"/>
                      </a:lnTo>
                      <a:cubicBezTo>
                        <a:pt x="105748" y="185648"/>
                        <a:pt x="82076" y="209320"/>
                        <a:pt x="52874" y="209320"/>
                      </a:cubicBezTo>
                      <a:cubicBezTo>
                        <a:pt x="23673" y="209320"/>
                        <a:pt x="0" y="185648"/>
                        <a:pt x="0" y="156446"/>
                      </a:cubicBezTo>
                      <a:lnTo>
                        <a:pt x="0" y="145639"/>
                      </a:lnTo>
                      <a:lnTo>
                        <a:pt x="39002" y="145639"/>
                      </a:lnTo>
                      <a:lnTo>
                        <a:pt x="39002" y="154283"/>
                      </a:lnTo>
                      <a:cubicBezTo>
                        <a:pt x="39002" y="161944"/>
                        <a:pt x="45213" y="168155"/>
                        <a:pt x="52874" y="168155"/>
                      </a:cubicBezTo>
                      <a:cubicBezTo>
                        <a:pt x="60535" y="168155"/>
                        <a:pt x="66746" y="161944"/>
                        <a:pt x="66746" y="154283"/>
                      </a:cubicBezTo>
                      <a:lnTo>
                        <a:pt x="66746" y="104088"/>
                      </a:lnTo>
                      <a:cubicBezTo>
                        <a:pt x="66746" y="96427"/>
                        <a:pt x="60535" y="90216"/>
                        <a:pt x="52874" y="90216"/>
                      </a:cubicBezTo>
                      <a:cubicBezTo>
                        <a:pt x="45213" y="90216"/>
                        <a:pt x="39002" y="96427"/>
                        <a:pt x="39002" y="104088"/>
                      </a:cubicBezTo>
                      <a:lnTo>
                        <a:pt x="39002" y="112731"/>
                      </a:lnTo>
                      <a:lnTo>
                        <a:pt x="0" y="112731"/>
                      </a:lnTo>
                      <a:lnTo>
                        <a:pt x="0" y="101924"/>
                      </a:lnTo>
                      <a:lnTo>
                        <a:pt x="0" y="37259"/>
                      </a:lnTo>
                      <a:lnTo>
                        <a:pt x="0" y="1179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602E68B-3C53-8783-7C77-15D2E247107A}"/>
                  </a:ext>
                </a:extLst>
              </p:cNvPr>
              <p:cNvGrpSpPr/>
              <p:nvPr/>
            </p:nvGrpSpPr>
            <p:grpSpPr>
              <a:xfrm>
                <a:off x="2140091" y="5921272"/>
                <a:ext cx="499751" cy="499751"/>
                <a:chOff x="2993957" y="3136278"/>
                <a:chExt cx="690302" cy="690302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9D6BDBA5-30A8-B048-89D3-4F5009B4AFE5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0CFC1106-1557-E0E0-AF78-04CC96F2AC95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49027392-7B4F-AF07-0C56-F5CB6060DB0B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E108B7A2-AF80-A423-82BC-2F43B66049B9}"/>
                  </a:ext>
                </a:extLst>
              </p:cNvPr>
              <p:cNvGrpSpPr/>
              <p:nvPr/>
            </p:nvGrpSpPr>
            <p:grpSpPr>
              <a:xfrm>
                <a:off x="3217799" y="5560276"/>
                <a:ext cx="548486" cy="548486"/>
                <a:chOff x="3822632" y="3068960"/>
                <a:chExt cx="757620" cy="757620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905FC6A1-D541-02B4-95CF-6DD69921F995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42ED1402-A405-C12E-CB13-D113467EEA91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74DD892-5445-8D6D-7F92-E00C1AC71DDA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5CF7BD4-F707-12F4-D373-6A039A4D0A1B}"/>
                  </a:ext>
                </a:extLst>
              </p:cNvPr>
              <p:cNvGrpSpPr/>
              <p:nvPr/>
            </p:nvGrpSpPr>
            <p:grpSpPr>
              <a:xfrm>
                <a:off x="3475263" y="5906094"/>
                <a:ext cx="548486" cy="548486"/>
                <a:chOff x="3822632" y="3068960"/>
                <a:chExt cx="757620" cy="757620"/>
              </a:xfrm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A1082DF5-2B67-09C5-BED4-C50E312FF605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A94FC4B9-88E2-D406-79AC-43B5E37BDCF2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1A2873EC-F8C2-354F-F609-4FB8E196E62D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DD12DE54-22E1-8855-17A5-02ABF4266E07}"/>
                  </a:ext>
                </a:extLst>
              </p:cNvPr>
              <p:cNvGrpSpPr/>
              <p:nvPr/>
            </p:nvGrpSpPr>
            <p:grpSpPr>
              <a:xfrm>
                <a:off x="2630808" y="5536464"/>
                <a:ext cx="499751" cy="499751"/>
                <a:chOff x="2993957" y="3136278"/>
                <a:chExt cx="690302" cy="690302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E41FC0B4-0577-36AA-1F77-7E1FB8AC5CB1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3F21328E-0E22-8AFD-087B-DBEDEC305922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893134E7-539B-B079-BB1F-A3B5663242D0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716039" y="3608311"/>
            <a:ext cx="7687090" cy="26893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レジでのお支払いは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現金でお願いします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43C70-569F-3640-207B-7CC700E48A1A}"/>
              </a:ext>
            </a:extLst>
          </p:cNvPr>
          <p:cNvSpPr txBox="1"/>
          <p:nvPr/>
        </p:nvSpPr>
        <p:spPr>
          <a:xfrm rot="5400000">
            <a:off x="-675515" y="2873711"/>
            <a:ext cx="5283706" cy="175519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クレジットカード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電子マネーは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使えません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C75B415-214E-EDAD-A825-9F8230E7AE9A}"/>
              </a:ext>
            </a:extLst>
          </p:cNvPr>
          <p:cNvGrpSpPr/>
          <p:nvPr/>
        </p:nvGrpSpPr>
        <p:grpSpPr>
          <a:xfrm>
            <a:off x="879335" y="6702291"/>
            <a:ext cx="2223682" cy="2176539"/>
            <a:chOff x="5424974" y="2960480"/>
            <a:chExt cx="3367251" cy="3295864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DD147B75-0D16-9219-37D8-76E294F6B8D5}"/>
                </a:ext>
              </a:extLst>
            </p:cNvPr>
            <p:cNvSpPr/>
            <p:nvPr/>
          </p:nvSpPr>
          <p:spPr bwMode="auto">
            <a:xfrm>
              <a:off x="5520066" y="303685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00AD360-FC16-D765-98D7-546048205C44}"/>
                </a:ext>
              </a:extLst>
            </p:cNvPr>
            <p:cNvSpPr/>
            <p:nvPr/>
          </p:nvSpPr>
          <p:spPr bwMode="auto">
            <a:xfrm>
              <a:off x="5424974" y="296048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2197BCF-7110-3D2F-4BE1-8F7702B2F35D}"/>
                </a:ext>
              </a:extLst>
            </p:cNvPr>
            <p:cNvGrpSpPr/>
            <p:nvPr/>
          </p:nvGrpSpPr>
          <p:grpSpPr>
            <a:xfrm rot="900000">
              <a:off x="6701240" y="3522975"/>
              <a:ext cx="1704235" cy="1129136"/>
              <a:chOff x="8268927" y="3300083"/>
              <a:chExt cx="915791" cy="606755"/>
            </a:xfrm>
          </p:grpSpPr>
          <p:sp>
            <p:nvSpPr>
              <p:cNvPr id="27" name="角丸四角形 344">
                <a:extLst>
                  <a:ext uri="{FF2B5EF4-FFF2-40B4-BE49-F238E27FC236}">
                    <a16:creationId xmlns:a16="http://schemas.microsoft.com/office/drawing/2014/main" id="{6ADC95DC-B80A-DF2F-D8A1-3F0CD8596FA2}"/>
                  </a:ext>
                </a:extLst>
              </p:cNvPr>
              <p:cNvSpPr/>
              <p:nvPr/>
            </p:nvSpPr>
            <p:spPr bwMode="auto">
              <a:xfrm>
                <a:off x="8268927" y="3300083"/>
                <a:ext cx="915791" cy="606755"/>
              </a:xfrm>
              <a:prstGeom prst="roundRect">
                <a:avLst>
                  <a:gd name="adj" fmla="val 2601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 w="381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5E0C28F1-F1FA-61CA-BA5B-4C3E3A590997}"/>
                  </a:ext>
                </a:extLst>
              </p:cNvPr>
              <p:cNvSpPr txBox="1"/>
              <p:nvPr/>
            </p:nvSpPr>
            <p:spPr>
              <a:xfrm>
                <a:off x="8326860" y="3802727"/>
                <a:ext cx="561762" cy="45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0000-0000-0000</a:t>
                </a:r>
                <a:endParaRPr kumimoji="1" lang="ja-JP" altLang="en-US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38802582-7556-486F-8A3E-1A3E373C09B8}"/>
                  </a:ext>
                </a:extLst>
              </p:cNvPr>
              <p:cNvSpPr txBox="1"/>
              <p:nvPr/>
            </p:nvSpPr>
            <p:spPr>
              <a:xfrm>
                <a:off x="8326859" y="3357758"/>
                <a:ext cx="806047" cy="1274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XXXXX CARD</a:t>
                </a:r>
                <a:endParaRPr kumimoji="1" lang="ja-JP" altLang="en-US" b="1" dirty="0"/>
              </a:p>
            </p:txBody>
          </p:sp>
          <p:sp>
            <p:nvSpPr>
              <p:cNvPr id="30" name="角丸四角形 347">
                <a:extLst>
                  <a:ext uri="{FF2B5EF4-FFF2-40B4-BE49-F238E27FC236}">
                    <a16:creationId xmlns:a16="http://schemas.microsoft.com/office/drawing/2014/main" id="{C4382902-90BE-C554-8187-210A0DB28E65}"/>
                  </a:ext>
                </a:extLst>
              </p:cNvPr>
              <p:cNvSpPr/>
              <p:nvPr/>
            </p:nvSpPr>
            <p:spPr bwMode="auto">
              <a:xfrm>
                <a:off x="8405510" y="3570914"/>
                <a:ext cx="130225" cy="130225"/>
              </a:xfrm>
              <a:prstGeom prst="roundRect">
                <a:avLst/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C0D36EF-88B8-46DF-6FE3-83FA5BA33FFB}"/>
                  </a:ext>
                </a:extLst>
              </p:cNvPr>
              <p:cNvGrpSpPr/>
              <p:nvPr/>
            </p:nvGrpSpPr>
            <p:grpSpPr>
              <a:xfrm>
                <a:off x="8607740" y="3547111"/>
                <a:ext cx="525165" cy="201786"/>
                <a:chOff x="8607740" y="3534657"/>
                <a:chExt cx="525165" cy="226693"/>
              </a:xfrm>
              <a:solidFill>
                <a:srgbClr val="00B0F0"/>
              </a:solidFill>
            </p:grpSpPr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EA7E41B9-0FDC-B311-3E37-B1CFF525D01B}"/>
                    </a:ext>
                  </a:extLst>
                </p:cNvPr>
                <p:cNvSpPr/>
                <p:nvPr/>
              </p:nvSpPr>
              <p:spPr bwMode="auto">
                <a:xfrm>
                  <a:off x="8607740" y="3534657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5BA3C342-303E-520E-3D44-7F678CA82C2B}"/>
                    </a:ext>
                  </a:extLst>
                </p:cNvPr>
                <p:cNvSpPr/>
                <p:nvPr/>
              </p:nvSpPr>
              <p:spPr bwMode="auto">
                <a:xfrm>
                  <a:off x="8607740" y="3579901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AAF221CD-A37F-4FA5-7A4D-642719049FA0}"/>
                    </a:ext>
                  </a:extLst>
                </p:cNvPr>
                <p:cNvSpPr/>
                <p:nvPr/>
              </p:nvSpPr>
              <p:spPr bwMode="auto">
                <a:xfrm>
                  <a:off x="8607740" y="3625144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2BD2B626-5BA1-CDBB-7E29-78CDC1AB33DC}"/>
                    </a:ext>
                  </a:extLst>
                </p:cNvPr>
                <p:cNvSpPr/>
                <p:nvPr/>
              </p:nvSpPr>
              <p:spPr bwMode="auto">
                <a:xfrm>
                  <a:off x="8607740" y="3670388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166DD291-7762-35C3-2397-3FB57B0552D9}"/>
                    </a:ext>
                  </a:extLst>
                </p:cNvPr>
                <p:cNvSpPr/>
                <p:nvPr/>
              </p:nvSpPr>
              <p:spPr bwMode="auto">
                <a:xfrm>
                  <a:off x="8607740" y="3715631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41F4187-D7B1-CD72-9926-C7A203E3A0DE}"/>
                </a:ext>
              </a:extLst>
            </p:cNvPr>
            <p:cNvGrpSpPr/>
            <p:nvPr/>
          </p:nvGrpSpPr>
          <p:grpSpPr>
            <a:xfrm rot="20700000">
              <a:off x="5994213" y="3733452"/>
              <a:ext cx="1240568" cy="2119062"/>
              <a:chOff x="8417244" y="3273868"/>
              <a:chExt cx="1460884" cy="2495392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0159ABA9-F743-E22E-2945-31A2B517A949}"/>
                  </a:ext>
                </a:extLst>
              </p:cNvPr>
              <p:cNvSpPr/>
              <p:nvPr/>
            </p:nvSpPr>
            <p:spPr bwMode="auto">
              <a:xfrm>
                <a:off x="8417244" y="3273868"/>
                <a:ext cx="1460884" cy="2495392"/>
              </a:xfrm>
              <a:prstGeom prst="roundRect">
                <a:avLst>
                  <a:gd name="adj" fmla="val 8939"/>
                </a:avLst>
              </a:prstGeom>
              <a:solidFill>
                <a:srgbClr val="333333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F4802286-4365-34D4-442D-5534D70E21BB}"/>
                  </a:ext>
                </a:extLst>
              </p:cNvPr>
              <p:cNvSpPr/>
              <p:nvPr/>
            </p:nvSpPr>
            <p:spPr bwMode="auto">
              <a:xfrm>
                <a:off x="8494147" y="3357563"/>
                <a:ext cx="1307078" cy="2324797"/>
              </a:xfrm>
              <a:prstGeom prst="roundRect">
                <a:avLst>
                  <a:gd name="adj" fmla="val 3909"/>
                </a:avLst>
              </a:prstGeom>
              <a:solidFill>
                <a:srgbClr val="CCECFF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D2231CA-108F-034E-FEB1-E31BBFB992E9}"/>
                  </a:ext>
                </a:extLst>
              </p:cNvPr>
              <p:cNvSpPr/>
              <p:nvPr/>
            </p:nvSpPr>
            <p:spPr bwMode="auto">
              <a:xfrm>
                <a:off x="8657577" y="3510804"/>
                <a:ext cx="996713" cy="1265092"/>
              </a:xfrm>
              <a:prstGeom prst="roundRect">
                <a:avLst>
                  <a:gd name="adj" fmla="val 10001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22DEFC59-4DF0-566F-C74D-58AFBAC30317}"/>
                  </a:ext>
                </a:extLst>
              </p:cNvPr>
              <p:cNvSpPr/>
              <p:nvPr/>
            </p:nvSpPr>
            <p:spPr bwMode="auto">
              <a:xfrm>
                <a:off x="8758292" y="4423262"/>
                <a:ext cx="795284" cy="16293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D9A90FF-69B1-03B4-11E7-2F2E6EFF8175}"/>
                  </a:ext>
                </a:extLst>
              </p:cNvPr>
              <p:cNvSpPr/>
              <p:nvPr/>
            </p:nvSpPr>
            <p:spPr bwMode="auto">
              <a:xfrm>
                <a:off x="8654795" y="4945044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708CCA4A-C7EE-59BD-11FF-BE9F621B0499}"/>
                  </a:ext>
                </a:extLst>
              </p:cNvPr>
              <p:cNvSpPr/>
              <p:nvPr/>
            </p:nvSpPr>
            <p:spPr bwMode="auto">
              <a:xfrm>
                <a:off x="8654795" y="5245081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D938BF06-FFC7-D824-C44F-55573B9C7657}"/>
                  </a:ext>
                </a:extLst>
              </p:cNvPr>
              <p:cNvSpPr txBox="1"/>
              <p:nvPr/>
            </p:nvSpPr>
            <p:spPr>
              <a:xfrm>
                <a:off x="8792213" y="3760953"/>
                <a:ext cx="742963" cy="2389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1000</a:t>
                </a:r>
                <a:r>
                  <a:rPr kumimoji="1" lang="ja-JP" altLang="en-US" sz="1100" b="1" dirty="0"/>
                  <a:t>円</a:t>
                </a:r>
                <a:endParaRPr kumimoji="1" lang="ja-JP" altLang="en-US" b="1" dirty="0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E5FDB64-5259-7206-3FDD-794B308F414E}"/>
                </a:ext>
              </a:extLst>
            </p:cNvPr>
            <p:cNvSpPr/>
            <p:nvPr/>
          </p:nvSpPr>
          <p:spPr bwMode="auto">
            <a:xfrm>
              <a:off x="5567450" y="3093798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791507" y="3757792"/>
            <a:ext cx="7687090" cy="23904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クレジットカードや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電子マネーは使えません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43C70-569F-3640-207B-7CC700E48A1A}"/>
              </a:ext>
            </a:extLst>
          </p:cNvPr>
          <p:cNvSpPr txBox="1"/>
          <p:nvPr/>
        </p:nvSpPr>
        <p:spPr>
          <a:xfrm rot="5400000">
            <a:off x="-622337" y="2873711"/>
            <a:ext cx="5283706" cy="175519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レジでのお支払いは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現金でお願いします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C75B415-214E-EDAD-A825-9F8230E7AE9A}"/>
              </a:ext>
            </a:extLst>
          </p:cNvPr>
          <p:cNvGrpSpPr/>
          <p:nvPr/>
        </p:nvGrpSpPr>
        <p:grpSpPr>
          <a:xfrm>
            <a:off x="879335" y="6702291"/>
            <a:ext cx="2223682" cy="2176539"/>
            <a:chOff x="5424974" y="2960480"/>
            <a:chExt cx="3367251" cy="3295864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DD147B75-0D16-9219-37D8-76E294F6B8D5}"/>
                </a:ext>
              </a:extLst>
            </p:cNvPr>
            <p:cNvSpPr/>
            <p:nvPr/>
          </p:nvSpPr>
          <p:spPr bwMode="auto">
            <a:xfrm>
              <a:off x="5520066" y="303685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00AD360-FC16-D765-98D7-546048205C44}"/>
                </a:ext>
              </a:extLst>
            </p:cNvPr>
            <p:cNvSpPr/>
            <p:nvPr/>
          </p:nvSpPr>
          <p:spPr bwMode="auto">
            <a:xfrm>
              <a:off x="5424974" y="296048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2197BCF-7110-3D2F-4BE1-8F7702B2F35D}"/>
                </a:ext>
              </a:extLst>
            </p:cNvPr>
            <p:cNvGrpSpPr/>
            <p:nvPr/>
          </p:nvGrpSpPr>
          <p:grpSpPr>
            <a:xfrm rot="900000">
              <a:off x="6701240" y="3522975"/>
              <a:ext cx="1704235" cy="1129136"/>
              <a:chOff x="8268927" y="3300083"/>
              <a:chExt cx="915791" cy="606755"/>
            </a:xfrm>
          </p:grpSpPr>
          <p:sp>
            <p:nvSpPr>
              <p:cNvPr id="27" name="角丸四角形 344">
                <a:extLst>
                  <a:ext uri="{FF2B5EF4-FFF2-40B4-BE49-F238E27FC236}">
                    <a16:creationId xmlns:a16="http://schemas.microsoft.com/office/drawing/2014/main" id="{6ADC95DC-B80A-DF2F-D8A1-3F0CD8596FA2}"/>
                  </a:ext>
                </a:extLst>
              </p:cNvPr>
              <p:cNvSpPr/>
              <p:nvPr/>
            </p:nvSpPr>
            <p:spPr bwMode="auto">
              <a:xfrm>
                <a:off x="8268927" y="3300083"/>
                <a:ext cx="915791" cy="606755"/>
              </a:xfrm>
              <a:prstGeom prst="roundRect">
                <a:avLst>
                  <a:gd name="adj" fmla="val 2601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 w="381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5E0C28F1-F1FA-61CA-BA5B-4C3E3A590997}"/>
                  </a:ext>
                </a:extLst>
              </p:cNvPr>
              <p:cNvSpPr txBox="1"/>
              <p:nvPr/>
            </p:nvSpPr>
            <p:spPr>
              <a:xfrm>
                <a:off x="8326860" y="3802727"/>
                <a:ext cx="561762" cy="45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0000-0000-0000</a:t>
                </a:r>
                <a:endParaRPr kumimoji="1" lang="ja-JP" altLang="en-US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38802582-7556-486F-8A3E-1A3E373C09B8}"/>
                  </a:ext>
                </a:extLst>
              </p:cNvPr>
              <p:cNvSpPr txBox="1"/>
              <p:nvPr/>
            </p:nvSpPr>
            <p:spPr>
              <a:xfrm>
                <a:off x="8326859" y="3357758"/>
                <a:ext cx="806047" cy="1274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XXXXX CARD</a:t>
                </a:r>
                <a:endParaRPr kumimoji="1" lang="ja-JP" altLang="en-US" b="1" dirty="0"/>
              </a:p>
            </p:txBody>
          </p:sp>
          <p:sp>
            <p:nvSpPr>
              <p:cNvPr id="30" name="角丸四角形 347">
                <a:extLst>
                  <a:ext uri="{FF2B5EF4-FFF2-40B4-BE49-F238E27FC236}">
                    <a16:creationId xmlns:a16="http://schemas.microsoft.com/office/drawing/2014/main" id="{C4382902-90BE-C554-8187-210A0DB28E65}"/>
                  </a:ext>
                </a:extLst>
              </p:cNvPr>
              <p:cNvSpPr/>
              <p:nvPr/>
            </p:nvSpPr>
            <p:spPr bwMode="auto">
              <a:xfrm>
                <a:off x="8405510" y="3570914"/>
                <a:ext cx="130225" cy="130225"/>
              </a:xfrm>
              <a:prstGeom prst="roundRect">
                <a:avLst/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C0D36EF-88B8-46DF-6FE3-83FA5BA33FFB}"/>
                  </a:ext>
                </a:extLst>
              </p:cNvPr>
              <p:cNvGrpSpPr/>
              <p:nvPr/>
            </p:nvGrpSpPr>
            <p:grpSpPr>
              <a:xfrm>
                <a:off x="8607740" y="3547111"/>
                <a:ext cx="525165" cy="201786"/>
                <a:chOff x="8607740" y="3534657"/>
                <a:chExt cx="525165" cy="226693"/>
              </a:xfrm>
              <a:solidFill>
                <a:srgbClr val="00B0F0"/>
              </a:solidFill>
            </p:grpSpPr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EA7E41B9-0FDC-B311-3E37-B1CFF525D01B}"/>
                    </a:ext>
                  </a:extLst>
                </p:cNvPr>
                <p:cNvSpPr/>
                <p:nvPr/>
              </p:nvSpPr>
              <p:spPr bwMode="auto">
                <a:xfrm>
                  <a:off x="8607740" y="3534657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5BA3C342-303E-520E-3D44-7F678CA82C2B}"/>
                    </a:ext>
                  </a:extLst>
                </p:cNvPr>
                <p:cNvSpPr/>
                <p:nvPr/>
              </p:nvSpPr>
              <p:spPr bwMode="auto">
                <a:xfrm>
                  <a:off x="8607740" y="3579901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AAF221CD-A37F-4FA5-7A4D-642719049FA0}"/>
                    </a:ext>
                  </a:extLst>
                </p:cNvPr>
                <p:cNvSpPr/>
                <p:nvPr/>
              </p:nvSpPr>
              <p:spPr bwMode="auto">
                <a:xfrm>
                  <a:off x="8607740" y="3625144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2BD2B626-5BA1-CDBB-7E29-78CDC1AB33DC}"/>
                    </a:ext>
                  </a:extLst>
                </p:cNvPr>
                <p:cNvSpPr/>
                <p:nvPr/>
              </p:nvSpPr>
              <p:spPr bwMode="auto">
                <a:xfrm>
                  <a:off x="8607740" y="3670388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166DD291-7762-35C3-2397-3FB57B0552D9}"/>
                    </a:ext>
                  </a:extLst>
                </p:cNvPr>
                <p:cNvSpPr/>
                <p:nvPr/>
              </p:nvSpPr>
              <p:spPr bwMode="auto">
                <a:xfrm>
                  <a:off x="8607740" y="3715631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41F4187-D7B1-CD72-9926-C7A203E3A0DE}"/>
                </a:ext>
              </a:extLst>
            </p:cNvPr>
            <p:cNvGrpSpPr/>
            <p:nvPr/>
          </p:nvGrpSpPr>
          <p:grpSpPr>
            <a:xfrm rot="20700000">
              <a:off x="5994213" y="3733452"/>
              <a:ext cx="1240568" cy="2119062"/>
              <a:chOff x="8417244" y="3273868"/>
              <a:chExt cx="1460884" cy="2495392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0159ABA9-F743-E22E-2945-31A2B517A949}"/>
                  </a:ext>
                </a:extLst>
              </p:cNvPr>
              <p:cNvSpPr/>
              <p:nvPr/>
            </p:nvSpPr>
            <p:spPr bwMode="auto">
              <a:xfrm>
                <a:off x="8417244" y="3273868"/>
                <a:ext cx="1460884" cy="2495392"/>
              </a:xfrm>
              <a:prstGeom prst="roundRect">
                <a:avLst>
                  <a:gd name="adj" fmla="val 8939"/>
                </a:avLst>
              </a:prstGeom>
              <a:solidFill>
                <a:srgbClr val="333333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F4802286-4365-34D4-442D-5534D70E21BB}"/>
                  </a:ext>
                </a:extLst>
              </p:cNvPr>
              <p:cNvSpPr/>
              <p:nvPr/>
            </p:nvSpPr>
            <p:spPr bwMode="auto">
              <a:xfrm>
                <a:off x="8494147" y="3357563"/>
                <a:ext cx="1307078" cy="2324797"/>
              </a:xfrm>
              <a:prstGeom prst="roundRect">
                <a:avLst>
                  <a:gd name="adj" fmla="val 3909"/>
                </a:avLst>
              </a:prstGeom>
              <a:solidFill>
                <a:srgbClr val="CCECFF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D2231CA-108F-034E-FEB1-E31BBFB992E9}"/>
                  </a:ext>
                </a:extLst>
              </p:cNvPr>
              <p:cNvSpPr/>
              <p:nvPr/>
            </p:nvSpPr>
            <p:spPr bwMode="auto">
              <a:xfrm>
                <a:off x="8657577" y="3510804"/>
                <a:ext cx="996713" cy="1265092"/>
              </a:xfrm>
              <a:prstGeom prst="roundRect">
                <a:avLst>
                  <a:gd name="adj" fmla="val 10001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22DEFC59-4DF0-566F-C74D-58AFBAC30317}"/>
                  </a:ext>
                </a:extLst>
              </p:cNvPr>
              <p:cNvSpPr/>
              <p:nvPr/>
            </p:nvSpPr>
            <p:spPr bwMode="auto">
              <a:xfrm>
                <a:off x="8758292" y="4423262"/>
                <a:ext cx="795284" cy="16293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D9A90FF-69B1-03B4-11E7-2F2E6EFF8175}"/>
                  </a:ext>
                </a:extLst>
              </p:cNvPr>
              <p:cNvSpPr/>
              <p:nvPr/>
            </p:nvSpPr>
            <p:spPr bwMode="auto">
              <a:xfrm>
                <a:off x="8654795" y="4945044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708CCA4A-C7EE-59BD-11FF-BE9F621B0499}"/>
                  </a:ext>
                </a:extLst>
              </p:cNvPr>
              <p:cNvSpPr/>
              <p:nvPr/>
            </p:nvSpPr>
            <p:spPr bwMode="auto">
              <a:xfrm>
                <a:off x="8654795" y="5245081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D938BF06-FFC7-D824-C44F-55573B9C7657}"/>
                  </a:ext>
                </a:extLst>
              </p:cNvPr>
              <p:cNvSpPr txBox="1"/>
              <p:nvPr/>
            </p:nvSpPr>
            <p:spPr>
              <a:xfrm>
                <a:off x="8792213" y="3760953"/>
                <a:ext cx="742963" cy="2389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1000</a:t>
                </a:r>
                <a:r>
                  <a:rPr kumimoji="1" lang="ja-JP" altLang="en-US" sz="1100" b="1" dirty="0"/>
                  <a:t>円</a:t>
                </a:r>
                <a:endParaRPr kumimoji="1" lang="ja-JP" altLang="en-US" b="1" dirty="0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E5FDB64-5259-7206-3FDD-794B308F414E}"/>
                </a:ext>
              </a:extLst>
            </p:cNvPr>
            <p:cNvSpPr/>
            <p:nvPr/>
          </p:nvSpPr>
          <p:spPr bwMode="auto">
            <a:xfrm>
              <a:off x="5567450" y="3093798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2944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8"/>
              <a:ext cx="9371160" cy="2742974"/>
            </a:xfrm>
            <a:prstGeom prst="round2SameRect">
              <a:avLst>
                <a:gd name="adj1" fmla="val 9567"/>
                <a:gd name="adj2" fmla="val 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555712"/>
            <a:ext cx="5585299" cy="345218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お支払いは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現金で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お願いします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DA5558F-8EF8-8918-52CD-CA8CF8EB7AEC}"/>
              </a:ext>
            </a:extLst>
          </p:cNvPr>
          <p:cNvSpPr txBox="1"/>
          <p:nvPr/>
        </p:nvSpPr>
        <p:spPr>
          <a:xfrm>
            <a:off x="712514" y="4729974"/>
            <a:ext cx="5551801" cy="18213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Payment 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cash only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46532D2-44B6-F87B-D812-1E7FDF553B09}"/>
              </a:ext>
            </a:extLst>
          </p:cNvPr>
          <p:cNvGrpSpPr/>
          <p:nvPr/>
        </p:nvGrpSpPr>
        <p:grpSpPr>
          <a:xfrm>
            <a:off x="2686049" y="6940191"/>
            <a:ext cx="1485902" cy="2426012"/>
            <a:chOff x="3459466" y="863715"/>
            <a:chExt cx="2970330" cy="4849623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DD36829-B733-83AF-4C2C-195007A2D2B9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8DFE194-5172-29B2-720E-75AE23275C17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458D9FE-F244-9952-A07A-2318A5D13CF2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DA81938F-D40D-5C47-EAC2-AE1AAF788FA6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2" name="月 51">
                  <a:extLst>
                    <a:ext uri="{FF2B5EF4-FFF2-40B4-BE49-F238E27FC236}">
                      <a16:creationId xmlns:a16="http://schemas.microsoft.com/office/drawing/2014/main" id="{A91957A2-5264-D70B-F3AC-F2837C6A943B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FA511506-EBA3-C3ED-B128-16446644935C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0BEF9C6B-F0D5-C6E0-9212-EC4DE990B94B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41C8A33E-E9E2-D104-ECFC-8A5C2218CF3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58417EFA-E344-9494-CB18-D95E3783FBD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" name="涙形 64">
                <a:extLst>
                  <a:ext uri="{FF2B5EF4-FFF2-40B4-BE49-F238E27FC236}">
                    <a16:creationId xmlns:a16="http://schemas.microsoft.com/office/drawing/2014/main" id="{6A52B379-57CB-EB63-3636-63F2C8EACD83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片側の 2 つの角を丸めた四角形 298">
                <a:extLst>
                  <a:ext uri="{FF2B5EF4-FFF2-40B4-BE49-F238E27FC236}">
                    <a16:creationId xmlns:a16="http://schemas.microsoft.com/office/drawing/2014/main" id="{9E541F12-08B1-01A1-05D9-C0994680DA70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涙形 64">
                <a:extLst>
                  <a:ext uri="{FF2B5EF4-FFF2-40B4-BE49-F238E27FC236}">
                    <a16:creationId xmlns:a16="http://schemas.microsoft.com/office/drawing/2014/main" id="{F37B645C-9693-A9B7-5069-3FDF0FAC71F8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304">
                <a:extLst>
                  <a:ext uri="{FF2B5EF4-FFF2-40B4-BE49-F238E27FC236}">
                    <a16:creationId xmlns:a16="http://schemas.microsoft.com/office/drawing/2014/main" id="{61694400-307F-728B-2803-F9723C33767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305">
                <a:extLst>
                  <a:ext uri="{FF2B5EF4-FFF2-40B4-BE49-F238E27FC236}">
                    <a16:creationId xmlns:a16="http://schemas.microsoft.com/office/drawing/2014/main" id="{E6E7C242-3357-2CC4-4BA0-BAC641E4EE9B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2B567391-76F9-7CDD-6651-D8D00D23AA8E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48" name="円/楕円 342">
                  <a:extLst>
                    <a:ext uri="{FF2B5EF4-FFF2-40B4-BE49-F238E27FC236}">
                      <a16:creationId xmlns:a16="http://schemas.microsoft.com/office/drawing/2014/main" id="{91FD8EC7-F483-9B64-2EC5-0CA6904269EB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/楕円 343">
                  <a:extLst>
                    <a:ext uri="{FF2B5EF4-FFF2-40B4-BE49-F238E27FC236}">
                      <a16:creationId xmlns:a16="http://schemas.microsoft.com/office/drawing/2014/main" id="{7D40B898-1A5D-8803-965E-D5D2D35D05D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31381092-092D-88AC-18D4-8F15A076FAD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46" name="円/楕円 340">
                  <a:extLst>
                    <a:ext uri="{FF2B5EF4-FFF2-40B4-BE49-F238E27FC236}">
                      <a16:creationId xmlns:a16="http://schemas.microsoft.com/office/drawing/2014/main" id="{DA50B6C1-63AB-2D61-9990-22E9A8F719F9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/楕円 341">
                  <a:extLst>
                    <a:ext uri="{FF2B5EF4-FFF2-40B4-BE49-F238E27FC236}">
                      <a16:creationId xmlns:a16="http://schemas.microsoft.com/office/drawing/2014/main" id="{004553AD-CF91-B469-8CFB-4E8EEA0B7157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6A83D22C-5EEB-2AC3-C0CF-1A2E4D73C3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88A040A4-8D04-7F70-BC9E-AA9E2C0A4CE2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台形 24">
              <a:extLst>
                <a:ext uri="{FF2B5EF4-FFF2-40B4-BE49-F238E27FC236}">
                  <a16:creationId xmlns:a16="http://schemas.microsoft.com/office/drawing/2014/main" id="{8F08D011-A051-6376-D00B-0D3E227D8A95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559">
              <a:extLst>
                <a:ext uri="{FF2B5EF4-FFF2-40B4-BE49-F238E27FC236}">
                  <a16:creationId xmlns:a16="http://schemas.microsoft.com/office/drawing/2014/main" id="{8CAE8872-D2DA-03D4-A57C-EC06B2E76895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台形 441">
              <a:extLst>
                <a:ext uri="{FF2B5EF4-FFF2-40B4-BE49-F238E27FC236}">
                  <a16:creationId xmlns:a16="http://schemas.microsoft.com/office/drawing/2014/main" id="{EACA00A2-900B-3F9F-082A-887E97177EAA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270E1E1-CA5B-C91B-D881-456381E692B5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32" name="円/楕円 303">
                <a:extLst>
                  <a:ext uri="{FF2B5EF4-FFF2-40B4-BE49-F238E27FC236}">
                    <a16:creationId xmlns:a16="http://schemas.microsoft.com/office/drawing/2014/main" id="{93C15FD7-A024-05F7-72AB-57495EA34614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602E991B-4FAD-E644-88A6-A51382CAEC1C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アーチ 33">
                <a:extLst>
                  <a:ext uri="{FF2B5EF4-FFF2-40B4-BE49-F238E27FC236}">
                    <a16:creationId xmlns:a16="http://schemas.microsoft.com/office/drawing/2014/main" id="{4B15EE8C-C3A3-7AD9-05C7-5AFABD58C08D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アーチ 34">
                <a:extLst>
                  <a:ext uri="{FF2B5EF4-FFF2-40B4-BE49-F238E27FC236}">
                    <a16:creationId xmlns:a16="http://schemas.microsoft.com/office/drawing/2014/main" id="{9E7A6BDB-6AAF-183C-CB62-C992720E4965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アーチ 35">
                <a:extLst>
                  <a:ext uri="{FF2B5EF4-FFF2-40B4-BE49-F238E27FC236}">
                    <a16:creationId xmlns:a16="http://schemas.microsoft.com/office/drawing/2014/main" id="{5F6DAD17-A2F1-F49A-CFE7-B1701E9F26B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2761CEC-0D5E-5E38-73DF-836871E032B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30" name="角丸四角形 559">
                <a:extLst>
                  <a:ext uri="{FF2B5EF4-FFF2-40B4-BE49-F238E27FC236}">
                    <a16:creationId xmlns:a16="http://schemas.microsoft.com/office/drawing/2014/main" id="{8AD31B5E-8D04-44FD-758B-E6D1940238DB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台形 441">
                <a:extLst>
                  <a:ext uri="{FF2B5EF4-FFF2-40B4-BE49-F238E27FC236}">
                    <a16:creationId xmlns:a16="http://schemas.microsoft.com/office/drawing/2014/main" id="{50E34F74-D6BA-6B2D-50EB-FCAD3E9F7157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hari0038_お支払いは現金のみの貼り紙</dc:title>
  <dc:subject>hari0038_お支払いは現金のみの貼り紙</dc:subject>
  <dc:creator>でじけろお</dc:creator>
  <cp:lastModifiedBy/>
  <cp:revision>1</cp:revision>
  <dcterms:created xsi:type="dcterms:W3CDTF">2014-12-04T06:28:15Z</dcterms:created>
  <dcterms:modified xsi:type="dcterms:W3CDTF">2024-05-27T04:57:27Z</dcterms:modified>
  <cp:version>1</cp:version>
</cp:coreProperties>
</file>